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2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49624" y="1905000"/>
            <a:ext cx="8458200" cy="175432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 Dans le livre, activité 16, à la page 230.</a:t>
            </a:r>
          </a:p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(phrases complètes)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657164"/>
            <a:ext cx="1124635" cy="11246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6"/>
          <p:cNvSpPr txBox="1"/>
          <p:nvPr/>
        </p:nvSpPr>
        <p:spPr>
          <a:xfrm>
            <a:off x="350428" y="475565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smtClean="0">
                <a:solidFill>
                  <a:schemeClr val="bg1"/>
                </a:solidFill>
                <a:latin typeface="Kristen ITC" pitchFamily="66" charset="0"/>
              </a:rPr>
              <a:t>25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6924" y="4024531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ton			ta			tes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624" y="5010834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mon		ma			mes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905000" y="4572000"/>
            <a:ext cx="0" cy="53340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495800" y="4584700"/>
            <a:ext cx="0" cy="53340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315200" y="4584700"/>
            <a:ext cx="0" cy="53340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23</cp:revision>
  <dcterms:created xsi:type="dcterms:W3CDTF">2011-09-14T23:22:57Z</dcterms:created>
  <dcterms:modified xsi:type="dcterms:W3CDTF">2011-10-25T11:18:05Z</dcterms:modified>
</cp:coreProperties>
</file>